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9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11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13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72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87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4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8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75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77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37E0-4198-41BB-8DE1-64D68DC42355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BB76-A433-457A-8F6D-4E57E46A44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2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1" y="254501"/>
            <a:ext cx="6348997" cy="634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1" y="253098"/>
            <a:ext cx="6350400" cy="6350400"/>
          </a:xfrm>
        </p:spPr>
      </p:pic>
    </p:spTree>
    <p:extLst>
      <p:ext uri="{BB962C8B-B14F-4D97-AF65-F5344CB8AC3E}">
        <p14:creationId xmlns:p14="http://schemas.microsoft.com/office/powerpoint/2010/main" val="14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0" y="254500"/>
            <a:ext cx="6348997" cy="6348997"/>
          </a:xfrm>
        </p:spPr>
      </p:pic>
    </p:spTree>
    <p:extLst>
      <p:ext uri="{BB962C8B-B14F-4D97-AF65-F5344CB8AC3E}">
        <p14:creationId xmlns:p14="http://schemas.microsoft.com/office/powerpoint/2010/main" val="270773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01" y="254501"/>
            <a:ext cx="6348997" cy="634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64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2018-05-16T11:32:12Z</dcterms:created>
  <dcterms:modified xsi:type="dcterms:W3CDTF">2018-05-16T11:34:18Z</dcterms:modified>
</cp:coreProperties>
</file>